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0"/>
  </p:notesMasterIdLst>
  <p:sldIdLst>
    <p:sldId id="256" r:id="rId5"/>
    <p:sldId id="301" r:id="rId6"/>
    <p:sldId id="299" r:id="rId7"/>
    <p:sldId id="300" r:id="rId8"/>
    <p:sldId id="257" r:id="rId9"/>
    <p:sldId id="288" r:id="rId10"/>
    <p:sldId id="290" r:id="rId11"/>
    <p:sldId id="297" r:id="rId12"/>
    <p:sldId id="293" r:id="rId13"/>
    <p:sldId id="294" r:id="rId14"/>
    <p:sldId id="295" r:id="rId15"/>
    <p:sldId id="296" r:id="rId16"/>
    <p:sldId id="283" r:id="rId17"/>
    <p:sldId id="281" r:id="rId18"/>
    <p:sldId id="282" r:id="rId1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6BC114A-0F76-7223-5C8B-8321718DF635}" name="Michaela Eibler" initials="ME" userId="S::meibler@3hacken.at::2a4cb591-09ed-4dac-98ee-0dd5fabb3bab" providerId="AD"/>
  <p188:author id="{1ABD406A-07DB-1951-9F3C-F945AED84B07}" name="g.seeber@rptu.de" initials="g." userId="S::urn:spo:guest#g.seeber@rptu.de::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7A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5839" autoAdjust="0"/>
  </p:normalViewPr>
  <p:slideViewPr>
    <p:cSldViewPr snapToGrid="0">
      <p:cViewPr varScale="1">
        <p:scale>
          <a:sx n="60" d="100"/>
          <a:sy n="60" d="100"/>
        </p:scale>
        <p:origin x="10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D17A83A2-BF6D-4775-84D3-D427129C310D}"/>
    <pc:docChg chg="undo redo custSel modSld">
      <pc:chgData name="Anna Steinbauer" userId="aa9e69c0-640f-4dee-88df-45dd0169f62d" providerId="ADAL" clId="{D17A83A2-BF6D-4775-84D3-D427129C310D}" dt="2025-07-25T13:58:46.297" v="18" actId="1076"/>
      <pc:docMkLst>
        <pc:docMk/>
      </pc:docMkLst>
      <pc:sldChg chg="addSp delSp modSp mod">
        <pc:chgData name="Anna Steinbauer" userId="aa9e69c0-640f-4dee-88df-45dd0169f62d" providerId="ADAL" clId="{D17A83A2-BF6D-4775-84D3-D427129C310D}" dt="2025-07-25T13:58:46.297" v="18" actId="1076"/>
        <pc:sldMkLst>
          <pc:docMk/>
          <pc:sldMk cId="1688607700" sldId="294"/>
        </pc:sldMkLst>
        <pc:picChg chg="add del">
          <ac:chgData name="Anna Steinbauer" userId="aa9e69c0-640f-4dee-88df-45dd0169f62d" providerId="ADAL" clId="{D17A83A2-BF6D-4775-84D3-D427129C310D}" dt="2025-07-25T13:58:45.237" v="15" actId="478"/>
          <ac:picMkLst>
            <pc:docMk/>
            <pc:sldMk cId="1688607700" sldId="294"/>
            <ac:picMk id="6" creationId="{ECE298E9-9A55-CC92-387E-CE68DA245415}"/>
          </ac:picMkLst>
        </pc:picChg>
        <pc:picChg chg="add del mod">
          <ac:chgData name="Anna Steinbauer" userId="aa9e69c0-640f-4dee-88df-45dd0169f62d" providerId="ADAL" clId="{D17A83A2-BF6D-4775-84D3-D427129C310D}" dt="2025-07-25T13:58:26.675" v="3" actId="478"/>
          <ac:picMkLst>
            <pc:docMk/>
            <pc:sldMk cId="1688607700" sldId="294"/>
            <ac:picMk id="7" creationId="{EBD1F11E-54EA-0C20-3419-8B1A01F57485}"/>
          </ac:picMkLst>
        </pc:picChg>
        <pc:picChg chg="add mod">
          <ac:chgData name="Anna Steinbauer" userId="aa9e69c0-640f-4dee-88df-45dd0169f62d" providerId="ADAL" clId="{D17A83A2-BF6D-4775-84D3-D427129C310D}" dt="2025-07-25T13:58:46.297" v="18" actId="1076"/>
          <ac:picMkLst>
            <pc:docMk/>
            <pc:sldMk cId="1688607700" sldId="294"/>
            <ac:picMk id="9" creationId="{50408BCF-246E-C67A-3123-FFFBB88E736C}"/>
          </ac:picMkLst>
        </pc:picChg>
      </pc:sldChg>
    </pc:docChg>
  </pc:docChgLst>
  <pc:docChgLst>
    <pc:chgData name="Anna Steinbauer" userId="aa9e69c0-640f-4dee-88df-45dd0169f62d" providerId="ADAL" clId="{30658DB4-29D4-4F41-9D5A-FEF5FF34DE80}"/>
    <pc:docChg chg="custSel addSld modSld">
      <pc:chgData name="Anna Steinbauer" userId="aa9e69c0-640f-4dee-88df-45dd0169f62d" providerId="ADAL" clId="{30658DB4-29D4-4F41-9D5A-FEF5FF34DE80}" dt="2025-07-25T09:51:13.894" v="55" actId="20577"/>
      <pc:docMkLst>
        <pc:docMk/>
      </pc:docMkLst>
      <pc:sldChg chg="modSp mod">
        <pc:chgData name="Anna Steinbauer" userId="aa9e69c0-640f-4dee-88df-45dd0169f62d" providerId="ADAL" clId="{30658DB4-29D4-4F41-9D5A-FEF5FF34DE80}" dt="2025-07-24T09:23:54.062" v="5" actId="27636"/>
        <pc:sldMkLst>
          <pc:docMk/>
          <pc:sldMk cId="0" sldId="256"/>
        </pc:sldMkLst>
        <pc:spChg chg="mod">
          <ac:chgData name="Anna Steinbauer" userId="aa9e69c0-640f-4dee-88df-45dd0169f62d" providerId="ADAL" clId="{30658DB4-29D4-4F41-9D5A-FEF5FF34DE80}" dt="2025-07-24T09:23:54.062" v="5" actId="27636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30658DB4-29D4-4F41-9D5A-FEF5FF34DE80}" dt="2025-07-24T09:42:29.012" v="25" actId="20577"/>
        <pc:sldMkLst>
          <pc:docMk/>
          <pc:sldMk cId="0" sldId="281"/>
        </pc:sldMkLst>
        <pc:spChg chg="mod">
          <ac:chgData name="Anna Steinbauer" userId="aa9e69c0-640f-4dee-88df-45dd0169f62d" providerId="ADAL" clId="{30658DB4-29D4-4F41-9D5A-FEF5FF34DE80}" dt="2025-07-24T09:42:29.012" v="25" actId="20577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Anna Steinbauer" userId="aa9e69c0-640f-4dee-88df-45dd0169f62d" providerId="ADAL" clId="{30658DB4-29D4-4F41-9D5A-FEF5FF34DE80}" dt="2025-07-24T17:21:16.719" v="40" actId="14100"/>
        <pc:sldMkLst>
          <pc:docMk/>
          <pc:sldMk cId="323959705" sldId="299"/>
        </pc:sldMkLst>
        <pc:spChg chg="mod">
          <ac:chgData name="Anna Steinbauer" userId="aa9e69c0-640f-4dee-88df-45dd0169f62d" providerId="ADAL" clId="{30658DB4-29D4-4F41-9D5A-FEF5FF34DE80}" dt="2025-07-24T09:23:54.014" v="2" actId="27636"/>
          <ac:spMkLst>
            <pc:docMk/>
            <pc:sldMk cId="323959705" sldId="299"/>
            <ac:spMk id="2" creationId="{F782182F-ABFC-654F-537B-D361368FF113}"/>
          </ac:spMkLst>
        </pc:spChg>
        <pc:spChg chg="mod">
          <ac:chgData name="Anna Steinbauer" userId="aa9e69c0-640f-4dee-88df-45dd0169f62d" providerId="ADAL" clId="{30658DB4-29D4-4F41-9D5A-FEF5FF34DE80}" dt="2025-07-24T09:23:54.012" v="1" actId="27636"/>
          <ac:spMkLst>
            <pc:docMk/>
            <pc:sldMk cId="323959705" sldId="299"/>
            <ac:spMk id="3" creationId="{A3F60A51-E378-3F72-C596-ED9BAD1D59AE}"/>
          </ac:spMkLst>
        </pc:spChg>
        <pc:spChg chg="mod">
          <ac:chgData name="Anna Steinbauer" userId="aa9e69c0-640f-4dee-88df-45dd0169f62d" providerId="ADAL" clId="{30658DB4-29D4-4F41-9D5A-FEF5FF34DE80}" dt="2025-07-24T17:21:00.382" v="34" actId="1076"/>
          <ac:spMkLst>
            <pc:docMk/>
            <pc:sldMk cId="323959705" sldId="299"/>
            <ac:spMk id="6" creationId="{5BBEA984-26A8-F9F4-519A-A1C9D862BE85}"/>
          </ac:spMkLst>
        </pc:spChg>
        <pc:spChg chg="mod">
          <ac:chgData name="Anna Steinbauer" userId="aa9e69c0-640f-4dee-88df-45dd0169f62d" providerId="ADAL" clId="{30658DB4-29D4-4F41-9D5A-FEF5FF34DE80}" dt="2025-07-24T17:21:16.719" v="40" actId="14100"/>
          <ac:spMkLst>
            <pc:docMk/>
            <pc:sldMk cId="323959705" sldId="299"/>
            <ac:spMk id="7" creationId="{E7D6A005-94F9-8F74-3A44-69E773A5E016}"/>
          </ac:spMkLst>
        </pc:spChg>
        <pc:spChg chg="mod">
          <ac:chgData name="Anna Steinbauer" userId="aa9e69c0-640f-4dee-88df-45dd0169f62d" providerId="ADAL" clId="{30658DB4-29D4-4F41-9D5A-FEF5FF34DE80}" dt="2025-07-24T17:20:45.102" v="30" actId="1076"/>
          <ac:spMkLst>
            <pc:docMk/>
            <pc:sldMk cId="323959705" sldId="299"/>
            <ac:spMk id="8" creationId="{88C396FB-EB83-4949-7FF1-8D49F7AF5451}"/>
          </ac:spMkLst>
        </pc:spChg>
        <pc:spChg chg="mod">
          <ac:chgData name="Anna Steinbauer" userId="aa9e69c0-640f-4dee-88df-45dd0169f62d" providerId="ADAL" clId="{30658DB4-29D4-4F41-9D5A-FEF5FF34DE80}" dt="2025-07-24T17:20:36.117" v="28" actId="2711"/>
          <ac:spMkLst>
            <pc:docMk/>
            <pc:sldMk cId="323959705" sldId="299"/>
            <ac:spMk id="9" creationId="{A5E1C1D7-541E-6206-39C2-F447321EE861}"/>
          </ac:spMkLst>
        </pc:spChg>
        <pc:spChg chg="mod">
          <ac:chgData name="Anna Steinbauer" userId="aa9e69c0-640f-4dee-88df-45dd0169f62d" providerId="ADAL" clId="{30658DB4-29D4-4F41-9D5A-FEF5FF34DE80}" dt="2025-07-24T17:21:11.048" v="38" actId="14100"/>
          <ac:spMkLst>
            <pc:docMk/>
            <pc:sldMk cId="323959705" sldId="299"/>
            <ac:spMk id="10" creationId="{75F03DEA-F18A-2484-2D0A-6EDC1B023616}"/>
          </ac:spMkLst>
        </pc:spChg>
        <pc:spChg chg="mod">
          <ac:chgData name="Anna Steinbauer" userId="aa9e69c0-640f-4dee-88df-45dd0169f62d" providerId="ADAL" clId="{30658DB4-29D4-4F41-9D5A-FEF5FF34DE80}" dt="2025-07-24T17:21:04.454" v="35" actId="1076"/>
          <ac:spMkLst>
            <pc:docMk/>
            <pc:sldMk cId="323959705" sldId="299"/>
            <ac:spMk id="11" creationId="{BB65E7AF-F43F-6924-ADDE-65F8938BE804}"/>
          </ac:spMkLst>
        </pc:spChg>
        <pc:spChg chg="mod">
          <ac:chgData name="Anna Steinbauer" userId="aa9e69c0-640f-4dee-88df-45dd0169f62d" providerId="ADAL" clId="{30658DB4-29D4-4F41-9D5A-FEF5FF34DE80}" dt="2025-07-24T17:20:38.825" v="29" actId="403"/>
          <ac:spMkLst>
            <pc:docMk/>
            <pc:sldMk cId="323959705" sldId="299"/>
            <ac:spMk id="12" creationId="{A9DBAB25-FEC7-4F30-783B-3F40BE7A94A5}"/>
          </ac:spMkLst>
        </pc:spChg>
        <pc:spChg chg="mod">
          <ac:chgData name="Anna Steinbauer" userId="aa9e69c0-640f-4dee-88df-45dd0169f62d" providerId="ADAL" clId="{30658DB4-29D4-4F41-9D5A-FEF5FF34DE80}" dt="2025-07-24T17:21:07.768" v="37" actId="1076"/>
          <ac:spMkLst>
            <pc:docMk/>
            <pc:sldMk cId="323959705" sldId="299"/>
            <ac:spMk id="13" creationId="{BDDDF863-94B7-2C8B-5D12-88E64DB5253C}"/>
          </ac:spMkLst>
        </pc:spChg>
        <pc:spChg chg="mod">
          <ac:chgData name="Anna Steinbauer" userId="aa9e69c0-640f-4dee-88df-45dd0169f62d" providerId="ADAL" clId="{30658DB4-29D4-4F41-9D5A-FEF5FF34DE80}" dt="2025-07-24T17:21:06.060" v="36" actId="1076"/>
          <ac:spMkLst>
            <pc:docMk/>
            <pc:sldMk cId="323959705" sldId="299"/>
            <ac:spMk id="14" creationId="{1E3ACBBD-9274-3380-AC8B-E5EF10FC01F7}"/>
          </ac:spMkLst>
        </pc:spChg>
      </pc:sldChg>
      <pc:sldChg chg="modSp mod">
        <pc:chgData name="Anna Steinbauer" userId="aa9e69c0-640f-4dee-88df-45dd0169f62d" providerId="ADAL" clId="{30658DB4-29D4-4F41-9D5A-FEF5FF34DE80}" dt="2025-07-25T09:51:13.894" v="55" actId="20577"/>
        <pc:sldMkLst>
          <pc:docMk/>
          <pc:sldMk cId="2821480320" sldId="300"/>
        </pc:sldMkLst>
        <pc:spChg chg="mod">
          <ac:chgData name="Anna Steinbauer" userId="aa9e69c0-640f-4dee-88df-45dd0169f62d" providerId="ADAL" clId="{30658DB4-29D4-4F41-9D5A-FEF5FF34DE80}" dt="2025-07-24T09:23:54.018" v="3" actId="27636"/>
          <ac:spMkLst>
            <pc:docMk/>
            <pc:sldMk cId="2821480320" sldId="300"/>
            <ac:spMk id="2" creationId="{D141779B-D947-BFD0-3F18-2B2E7C7D70D7}"/>
          </ac:spMkLst>
        </pc:spChg>
        <pc:spChg chg="mod">
          <ac:chgData name="Anna Steinbauer" userId="aa9e69c0-640f-4dee-88df-45dd0169f62d" providerId="ADAL" clId="{30658DB4-29D4-4F41-9D5A-FEF5FF34DE80}" dt="2025-07-24T09:23:54.020" v="4" actId="27636"/>
          <ac:spMkLst>
            <pc:docMk/>
            <pc:sldMk cId="2821480320" sldId="300"/>
            <ac:spMk id="3" creationId="{C35B360C-4CFF-11F4-C67B-CDA944A54C8F}"/>
          </ac:spMkLst>
        </pc:spChg>
        <pc:spChg chg="mod">
          <ac:chgData name="Anna Steinbauer" userId="aa9e69c0-640f-4dee-88df-45dd0169f62d" providerId="ADAL" clId="{30658DB4-29D4-4F41-9D5A-FEF5FF34DE80}" dt="2025-07-24T17:21:32.763" v="46" actId="1076"/>
          <ac:spMkLst>
            <pc:docMk/>
            <pc:sldMk cId="2821480320" sldId="300"/>
            <ac:spMk id="6" creationId="{6BAD01FF-3396-BFD8-3897-4991F22886E8}"/>
          </ac:spMkLst>
        </pc:spChg>
        <pc:spChg chg="mod">
          <ac:chgData name="Anna Steinbauer" userId="aa9e69c0-640f-4dee-88df-45dd0169f62d" providerId="ADAL" clId="{30658DB4-29D4-4F41-9D5A-FEF5FF34DE80}" dt="2025-07-24T17:21:40.159" v="49" actId="14100"/>
          <ac:spMkLst>
            <pc:docMk/>
            <pc:sldMk cId="2821480320" sldId="300"/>
            <ac:spMk id="7" creationId="{098BB72C-1D69-B874-C143-0DE9F4381D8D}"/>
          </ac:spMkLst>
        </pc:spChg>
        <pc:spChg chg="mod">
          <ac:chgData name="Anna Steinbauer" userId="aa9e69c0-640f-4dee-88df-45dd0169f62d" providerId="ADAL" clId="{30658DB4-29D4-4F41-9D5A-FEF5FF34DE80}" dt="2025-07-24T17:21:43.207" v="50" actId="14100"/>
          <ac:spMkLst>
            <pc:docMk/>
            <pc:sldMk cId="2821480320" sldId="300"/>
            <ac:spMk id="10" creationId="{C21CD85E-172C-942C-F641-CFFC4634A50B}"/>
          </ac:spMkLst>
        </pc:spChg>
        <pc:spChg chg="mod">
          <ac:chgData name="Anna Steinbauer" userId="aa9e69c0-640f-4dee-88df-45dd0169f62d" providerId="ADAL" clId="{30658DB4-29D4-4F41-9D5A-FEF5FF34DE80}" dt="2025-07-25T09:51:13.894" v="55" actId="20577"/>
          <ac:spMkLst>
            <pc:docMk/>
            <pc:sldMk cId="2821480320" sldId="300"/>
            <ac:spMk id="11" creationId="{8D578D4B-C4E0-BC39-C93F-0C4C656686E5}"/>
          </ac:spMkLst>
        </pc:spChg>
        <pc:spChg chg="mod">
          <ac:chgData name="Anna Steinbauer" userId="aa9e69c0-640f-4dee-88df-45dd0169f62d" providerId="ADAL" clId="{30658DB4-29D4-4F41-9D5A-FEF5FF34DE80}" dt="2025-07-24T17:21:23.663" v="42" actId="6549"/>
          <ac:spMkLst>
            <pc:docMk/>
            <pc:sldMk cId="2821480320" sldId="300"/>
            <ac:spMk id="12" creationId="{E0E60732-E074-383C-5497-C3738A6CEA93}"/>
          </ac:spMkLst>
        </pc:spChg>
      </pc:sldChg>
      <pc:sldChg chg="modSp add mod">
        <pc:chgData name="Anna Steinbauer" userId="aa9e69c0-640f-4dee-88df-45dd0169f62d" providerId="ADAL" clId="{30658DB4-29D4-4F41-9D5A-FEF5FF34DE80}" dt="2025-07-24T09:23:58.880" v="14" actId="20577"/>
        <pc:sldMkLst>
          <pc:docMk/>
          <pc:sldMk cId="4150936060" sldId="301"/>
        </pc:sldMkLst>
        <pc:spChg chg="mod">
          <ac:chgData name="Anna Steinbauer" userId="aa9e69c0-640f-4dee-88df-45dd0169f62d" providerId="ADAL" clId="{30658DB4-29D4-4F41-9D5A-FEF5FF34DE80}" dt="2025-07-24T09:23:56.011" v="13" actId="20577"/>
          <ac:spMkLst>
            <pc:docMk/>
            <pc:sldMk cId="4150936060" sldId="301"/>
            <ac:spMk id="362" creationId="{6DD2B32B-51CE-67D8-A984-DE526A1E0030}"/>
          </ac:spMkLst>
        </pc:spChg>
        <pc:spChg chg="mod">
          <ac:chgData name="Anna Steinbauer" userId="aa9e69c0-640f-4dee-88df-45dd0169f62d" providerId="ADAL" clId="{30658DB4-29D4-4F41-9D5A-FEF5FF34DE80}" dt="2025-07-24T09:23:58.880" v="14" actId="20577"/>
          <ac:spMkLst>
            <pc:docMk/>
            <pc:sldMk cId="4150936060" sldId="301"/>
            <ac:spMk id="363" creationId="{07DD3975-26C6-585E-4FD0-C856D328DEB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571328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8.png"/><Relationship Id="rId3" Type="http://schemas.openxmlformats.org/officeDocument/2006/relationships/image" Target="../media/image12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1.png"/><Relationship Id="rId10" Type="http://schemas.openxmlformats.org/officeDocument/2006/relationships/image" Target="../media/image24.png"/><Relationship Id="rId4" Type="http://schemas.openxmlformats.org/officeDocument/2006/relationships/image" Target="../media/image2.png"/><Relationship Id="rId9" Type="http://schemas.openxmlformats.org/officeDocument/2006/relationships/image" Target="../media/image2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5" r:id="rId14"/>
    <p:sldLayoutId id="2147483666" r:id="rId15"/>
    <p:sldLayoutId id="2147483667" r:id="rId16"/>
    <p:sldLayoutId id="2147483669" r:id="rId17"/>
    <p:sldLayoutId id="2147483670" r:id="rId18"/>
    <p:sldLayoutId id="2147483671" r:id="rId19"/>
    <p:sldLayoutId id="2147483672" r:id="rId20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>
              <a:defRPr sz="1300"/>
            </a:pPr>
            <a:r>
              <a:rPr lang="de-DE" dirty="0"/>
              <a:t>Akteure der internationalen Gesundheitspolitik: Gesundheit gemeinsam stemmen?</a:t>
            </a:r>
            <a:endParaRPr dirty="0"/>
          </a:p>
          <a:p>
            <a:pPr>
              <a:defRPr sz="1300"/>
            </a:pP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A98E1-617A-F643-054F-2855C5574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90C5DA-EA95-614C-6382-57129AFD9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Video ansehen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BEEBC4-765D-17F9-A569-384FB1F43E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3880" y="1817049"/>
            <a:ext cx="5456900" cy="43790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2200" dirty="0"/>
              <a:t>Aufgabe 1: </a:t>
            </a:r>
            <a:r>
              <a:rPr lang="de-DE" sz="2200" b="1" dirty="0"/>
              <a:t>Markiere</a:t>
            </a:r>
            <a:r>
              <a:rPr lang="de-DE" sz="2200" dirty="0"/>
              <a:t> alle Begriffe auf deinem Arbeitsblatt, die im Video vorkommen.</a:t>
            </a:r>
          </a:p>
          <a:p>
            <a:pPr>
              <a:lnSpc>
                <a:spcPct val="100000"/>
              </a:lnSpc>
            </a:pPr>
            <a:r>
              <a:rPr lang="de-DE" sz="2200" dirty="0"/>
              <a:t>Aufgabe 2: </a:t>
            </a:r>
            <a:r>
              <a:rPr lang="de-DE" sz="2200" b="1" dirty="0"/>
              <a:t>Kreuze</a:t>
            </a:r>
            <a:r>
              <a:rPr lang="de-DE" sz="2200" dirty="0"/>
              <a:t> die richtigen Antworten am Arbeitsblatt </a:t>
            </a:r>
            <a:r>
              <a:rPr lang="de-DE" sz="2200" b="1" dirty="0"/>
              <a:t>an</a:t>
            </a:r>
            <a:r>
              <a:rPr lang="de-DE" sz="2200" dirty="0"/>
              <a:t>.</a:t>
            </a:r>
          </a:p>
          <a:p>
            <a:pPr>
              <a:lnSpc>
                <a:spcPct val="100000"/>
              </a:lnSpc>
            </a:pPr>
            <a:r>
              <a:rPr lang="de-DE" sz="2200" dirty="0"/>
              <a:t>Aufgabe 3: </a:t>
            </a:r>
            <a:r>
              <a:rPr lang="de-DE" sz="2200" b="1" dirty="0"/>
              <a:t>Formuliere</a:t>
            </a:r>
            <a:r>
              <a:rPr lang="de-DE" sz="2200" dirty="0"/>
              <a:t> Fragen, die zu den Antworten am Arbeitsblatt passen.</a:t>
            </a:r>
            <a:endParaRPr lang="de-AT" sz="2200" dirty="0"/>
          </a:p>
        </p:txBody>
      </p:sp>
      <p:pic>
        <p:nvPicPr>
          <p:cNvPr id="5" name="Grafik 4" descr="Ein Bild, das Clipart, Säugetier, Hase Kaninchen, Cartoon enthält.&#10;&#10;KI-generierte Inhalte können fehlerhaft sein.">
            <a:extLst>
              <a:ext uri="{FF2B5EF4-FFF2-40B4-BE49-F238E27FC236}">
                <a16:creationId xmlns:a16="http://schemas.microsoft.com/office/drawing/2014/main" id="{F1453F14-3491-493A-6B8A-9E6EB1B28C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2"/>
          <a:stretch/>
        </p:blipFill>
        <p:spPr>
          <a:xfrm>
            <a:off x="563880" y="4667693"/>
            <a:ext cx="2277630" cy="207334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0408BCF-246E-C67A-3123-FFFBB88E73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5145" y="1711841"/>
            <a:ext cx="5332975" cy="456136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886077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27DC4-FE82-9C22-E2F9-6C5BECC73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521484AF-6336-3865-7A41-2F6BC23345B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0" cap="none"/>
            </a:lvl1pPr>
          </a:lstStyle>
          <a:p>
            <a:r>
              <a:rPr lang="de-DE" dirty="0" err="1"/>
              <a:t>Placemat</a:t>
            </a:r>
            <a:endParaRPr dirty="0"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C9573CC2-8005-FE60-B5C4-2B94858BA93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1439049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30301-8FA2-2199-C87F-E1DEFBED1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06E8A5-9F2A-F826-51AC-65B002522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Placemat</a:t>
            </a:r>
            <a:r>
              <a:rPr lang="de-DE" dirty="0"/>
              <a:t>-Methode</a:t>
            </a:r>
            <a:endParaRPr lang="de-AT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6AC4ADF-1843-486A-B1D3-CF03EB3EE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51" y="1595880"/>
            <a:ext cx="5892008" cy="160691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AA2B5D6-7725-2EC6-5112-F7E3C150ED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116" y="3217465"/>
            <a:ext cx="5563479" cy="1675805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1CDD56F8-BDA2-C199-0356-A968E7DA30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880"/>
          <a:stretch>
            <a:fillRect/>
          </a:stretch>
        </p:blipFill>
        <p:spPr>
          <a:xfrm>
            <a:off x="388109" y="4198804"/>
            <a:ext cx="5563479" cy="242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18202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 + F7, Karikatur, Kostas </a:t>
            </a:r>
            <a:r>
              <a:rPr lang="de-AT" dirty="0" err="1"/>
              <a:t>Koufogiorgos</a:t>
            </a:r>
            <a:r>
              <a:rPr lang="de-AT" dirty="0"/>
              <a:t> / </a:t>
            </a:r>
            <a:r>
              <a:rPr lang="de-AT" dirty="0" err="1"/>
              <a:t>Toonpool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F8, Logo UNO, Wikipedia</a:t>
            </a:r>
          </a:p>
          <a:p>
            <a:pPr marL="0" indent="0">
              <a:buSzTx/>
              <a:buNone/>
            </a:pPr>
            <a:r>
              <a:rPr lang="de-AT" dirty="0"/>
              <a:t>F8, Logo WHO, Wikipedia</a:t>
            </a:r>
          </a:p>
          <a:p>
            <a:pPr marL="0" indent="0">
              <a:buSzTx/>
              <a:buNone/>
            </a:pPr>
            <a:r>
              <a:rPr lang="de-AT" dirty="0"/>
              <a:t>F12, </a:t>
            </a:r>
            <a:r>
              <a:rPr lang="de-AT" dirty="0" err="1"/>
              <a:t>Placemat</a:t>
            </a:r>
            <a:r>
              <a:rPr lang="de-AT" dirty="0"/>
              <a:t>, Kopiervorlage vom </a:t>
            </a:r>
            <a:r>
              <a:rPr lang="de-AT" dirty="0" err="1"/>
              <a:t>öbv</a:t>
            </a:r>
            <a:r>
              <a:rPr lang="de-AT" dirty="0"/>
              <a:t> (angepasst von Hannah Hornisch)</a:t>
            </a: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14</a:t>
            </a:fld>
            <a:endParaRPr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(2025) </a:t>
            </a:r>
            <a:r>
              <a:rPr lang="de-DE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Akteure der internationalen Gesundheitspolitik: Gesundheit gemeinsam stemmen?</a:t>
            </a: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0" y="5666426"/>
            <a:ext cx="11280131" cy="408449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290AE-2749-EB18-86F4-171C88293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6DD2B32B-51CE-67D8-A984-DE526A1E00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0" cap="none"/>
            </a:lvl1pPr>
          </a:lstStyle>
          <a:p>
            <a:r>
              <a:rPr lang="de-DE" dirty="0"/>
              <a:t>Einstieg</a:t>
            </a:r>
            <a:endParaRPr dirty="0"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07DD3975-26C6-585E-4FD0-C856D328DEB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5093606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82182F-ABFC-654F-537B-D361368FF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Non-</a:t>
            </a:r>
            <a:r>
              <a:rPr lang="de-AT" dirty="0" err="1"/>
              <a:t>governmental</a:t>
            </a:r>
            <a:r>
              <a:rPr lang="de-AT" dirty="0"/>
              <a:t> </a:t>
            </a:r>
            <a:r>
              <a:rPr lang="de-AT" dirty="0" err="1"/>
              <a:t>Oranizations</a:t>
            </a:r>
            <a:r>
              <a:rPr lang="de-AT" dirty="0"/>
              <a:t> (NGO</a:t>
            </a:r>
            <a:r>
              <a:rPr lang="de-AT" cap="none" dirty="0"/>
              <a:t>s)</a:t>
            </a:r>
            <a:r>
              <a:rPr lang="de-AT" dirty="0"/>
              <a:t> und ich?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3F60A51-E378-3F72-C596-ED9BAD1D5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11280131" cy="5130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AT" dirty="0"/>
              <a:t>Deine Lehrkraft liest euch die folgenden Sätze laut vor. </a:t>
            </a:r>
            <a:r>
              <a:rPr lang="de-AT" b="1" dirty="0"/>
              <a:t>Zeige auf</a:t>
            </a:r>
            <a:r>
              <a:rPr lang="de-AT" dirty="0"/>
              <a:t>, wenn ein Satz auf dich zutrifft.</a:t>
            </a:r>
          </a:p>
          <a:p>
            <a:endParaRPr lang="de-AT" dirty="0"/>
          </a:p>
        </p:txBody>
      </p:sp>
      <p:sp>
        <p:nvSpPr>
          <p:cNvPr id="4" name="Sprechblase: rechteckig mit abgerundeten Ecken 3">
            <a:extLst>
              <a:ext uri="{FF2B5EF4-FFF2-40B4-BE49-F238E27FC236}">
                <a16:creationId xmlns:a16="http://schemas.microsoft.com/office/drawing/2014/main" id="{BDF9175B-A4B2-8B97-D95C-A0257A511FF8}"/>
              </a:ext>
            </a:extLst>
          </p:cNvPr>
          <p:cNvSpPr/>
          <p:nvPr/>
        </p:nvSpPr>
        <p:spPr>
          <a:xfrm>
            <a:off x="7970520" y="2225040"/>
            <a:ext cx="3840480" cy="1164203"/>
          </a:xfrm>
          <a:prstGeom prst="wedgeRoundRectCallout">
            <a:avLst>
              <a:gd name="adj1" fmla="val -61315"/>
              <a:gd name="adj2" fmla="val 33959"/>
              <a:gd name="adj3" fmla="val 16667"/>
            </a:avLst>
          </a:prstGeom>
          <a:noFill/>
          <a:ln w="12700" cap="flat">
            <a:solidFill>
              <a:srgbClr val="7D7AAE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6" name="Sprechblase: rechteckig mit abgerundeten Ecken 5">
            <a:extLst>
              <a:ext uri="{FF2B5EF4-FFF2-40B4-BE49-F238E27FC236}">
                <a16:creationId xmlns:a16="http://schemas.microsoft.com/office/drawing/2014/main" id="{5BBEA984-26A8-F9F4-519A-A1C9D862BE85}"/>
              </a:ext>
            </a:extLst>
          </p:cNvPr>
          <p:cNvSpPr/>
          <p:nvPr/>
        </p:nvSpPr>
        <p:spPr>
          <a:xfrm>
            <a:off x="2796580" y="3853954"/>
            <a:ext cx="4199944" cy="1330960"/>
          </a:xfrm>
          <a:prstGeom prst="wedgeRoundRectCallout">
            <a:avLst>
              <a:gd name="adj1" fmla="val -57904"/>
              <a:gd name="adj2" fmla="val -755"/>
              <a:gd name="adj3" fmla="val 16667"/>
            </a:avLst>
          </a:prstGeom>
          <a:noFill/>
          <a:ln w="12700" cap="flat">
            <a:solidFill>
              <a:srgbClr val="7D7AAE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7" name="Sprechblase: rechteckig mit abgerundeten Ecken 6">
            <a:extLst>
              <a:ext uri="{FF2B5EF4-FFF2-40B4-BE49-F238E27FC236}">
                <a16:creationId xmlns:a16="http://schemas.microsoft.com/office/drawing/2014/main" id="{E7D6A005-94F9-8F74-3A44-69E773A5E016}"/>
              </a:ext>
            </a:extLst>
          </p:cNvPr>
          <p:cNvSpPr/>
          <p:nvPr/>
        </p:nvSpPr>
        <p:spPr>
          <a:xfrm>
            <a:off x="7315287" y="4437859"/>
            <a:ext cx="4415413" cy="1758216"/>
          </a:xfrm>
          <a:prstGeom prst="wedgeRoundRectCallout">
            <a:avLst>
              <a:gd name="adj1" fmla="val -43587"/>
              <a:gd name="adj2" fmla="val 63840"/>
              <a:gd name="adj3" fmla="val 16667"/>
            </a:avLst>
          </a:prstGeom>
          <a:noFill/>
          <a:ln w="12700" cap="flat">
            <a:solidFill>
              <a:srgbClr val="7D7AAE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8" name="Sprechblase: rechteckig mit abgerundeten Ecken 7">
            <a:extLst>
              <a:ext uri="{FF2B5EF4-FFF2-40B4-BE49-F238E27FC236}">
                <a16:creationId xmlns:a16="http://schemas.microsoft.com/office/drawing/2014/main" id="{88C396FB-EB83-4949-7FF1-8D49F7AF5451}"/>
              </a:ext>
            </a:extLst>
          </p:cNvPr>
          <p:cNvSpPr/>
          <p:nvPr/>
        </p:nvSpPr>
        <p:spPr>
          <a:xfrm>
            <a:off x="422048" y="2322760"/>
            <a:ext cx="5447009" cy="1330960"/>
          </a:xfrm>
          <a:prstGeom prst="wedgeRoundRectCallout">
            <a:avLst>
              <a:gd name="adj1" fmla="val 58569"/>
              <a:gd name="adj2" fmla="val -31870"/>
              <a:gd name="adj3" fmla="val 16667"/>
            </a:avLst>
          </a:prstGeom>
          <a:noFill/>
          <a:ln w="12700" cap="flat">
            <a:solidFill>
              <a:srgbClr val="7D7AAE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5E1C1D7-541E-6206-39C2-F447321EE861}"/>
              </a:ext>
            </a:extLst>
          </p:cNvPr>
          <p:cNvSpPr txBox="1"/>
          <p:nvPr/>
        </p:nvSpPr>
        <p:spPr>
          <a:xfrm>
            <a:off x="8244840" y="2362200"/>
            <a:ext cx="3840480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AT" dirty="0">
                <a:latin typeface="Lexend" pitchFamily="2" charset="0"/>
              </a:rPr>
              <a:t>Ich habe schon einmal Weihnachtskarten des Roten Kreuzes gesehen oder gekauft.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Lexend" pitchFamily="2" charset="0"/>
              <a:sym typeface="Calibri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5F03DEA-F18A-2484-2D0A-6EDC1B023616}"/>
              </a:ext>
            </a:extLst>
          </p:cNvPr>
          <p:cNvSpPr txBox="1"/>
          <p:nvPr/>
        </p:nvSpPr>
        <p:spPr>
          <a:xfrm>
            <a:off x="7449794" y="4556939"/>
            <a:ext cx="4160265" cy="1477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AT" dirty="0">
                <a:latin typeface="Lexend" pitchFamily="2" charset="0"/>
              </a:rPr>
              <a:t>Ich habe schon einmal gesehen, dass sich Menschen auf einem öffentlichen Platz gegen das Schlachten von Tieren für Ernährungs- oder Bekleidungszwecke einsetzen.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B65E7AF-F43F-6924-ADDE-65F8938BE804}"/>
              </a:ext>
            </a:extLst>
          </p:cNvPr>
          <p:cNvSpPr txBox="1"/>
          <p:nvPr/>
        </p:nvSpPr>
        <p:spPr>
          <a:xfrm>
            <a:off x="2976312" y="4057770"/>
            <a:ext cx="3840480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AT" dirty="0">
                <a:latin typeface="Lexend" pitchFamily="2" charset="0"/>
              </a:rPr>
              <a:t>Ich habe den Begriff WWF (World Wild Fund </a:t>
            </a:r>
            <a:r>
              <a:rPr lang="de-AT" dirty="0" err="1">
                <a:latin typeface="Lexend" pitchFamily="2" charset="0"/>
              </a:rPr>
              <a:t>for</a:t>
            </a:r>
            <a:r>
              <a:rPr lang="de-AT" dirty="0">
                <a:latin typeface="Lexend" pitchFamily="2" charset="0"/>
              </a:rPr>
              <a:t> Nature) schon einmal gehört.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A9DBAB25-FEC7-4F30-783B-3F40BE7A94A5}"/>
              </a:ext>
            </a:extLst>
          </p:cNvPr>
          <p:cNvSpPr txBox="1"/>
          <p:nvPr/>
        </p:nvSpPr>
        <p:spPr>
          <a:xfrm>
            <a:off x="570928" y="2388077"/>
            <a:ext cx="5149041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AT" dirty="0">
                <a:latin typeface="Lexend" pitchFamily="2" charset="0"/>
              </a:rPr>
              <a:t>Ich oder meine Eltern wurden schon einmal auf der Straße angesprochen, ob wir nicht für die Umwelt, für kranke Kinder oder arme Menschen spenden wollen.</a:t>
            </a:r>
          </a:p>
        </p:txBody>
      </p:sp>
      <p:sp>
        <p:nvSpPr>
          <p:cNvPr id="13" name="Sprechblase: rechteckig mit abgerundeten Ecken 12">
            <a:extLst>
              <a:ext uri="{FF2B5EF4-FFF2-40B4-BE49-F238E27FC236}">
                <a16:creationId xmlns:a16="http://schemas.microsoft.com/office/drawing/2014/main" id="{BDDDF863-94B7-2C8B-5D12-88E64DB5253C}"/>
              </a:ext>
            </a:extLst>
          </p:cNvPr>
          <p:cNvSpPr/>
          <p:nvPr/>
        </p:nvSpPr>
        <p:spPr>
          <a:xfrm>
            <a:off x="422048" y="5372456"/>
            <a:ext cx="4160265" cy="1000908"/>
          </a:xfrm>
          <a:prstGeom prst="wedgeRoundRectCallout">
            <a:avLst>
              <a:gd name="adj1" fmla="val 41641"/>
              <a:gd name="adj2" fmla="val 74692"/>
              <a:gd name="adj3" fmla="val 16667"/>
            </a:avLst>
          </a:prstGeom>
          <a:noFill/>
          <a:ln w="12700" cap="flat">
            <a:solidFill>
              <a:srgbClr val="7D7AAE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1E3ACBBD-9274-3380-AC8B-E5EF10FC01F7}"/>
              </a:ext>
            </a:extLst>
          </p:cNvPr>
          <p:cNvSpPr txBox="1"/>
          <p:nvPr/>
        </p:nvSpPr>
        <p:spPr>
          <a:xfrm>
            <a:off x="581941" y="5549746"/>
            <a:ext cx="3840480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AT" dirty="0">
                <a:latin typeface="Lexend" pitchFamily="2" charset="0"/>
              </a:rPr>
              <a:t>Ich kann erklären, was Fundraising bedeutet.</a:t>
            </a:r>
          </a:p>
        </p:txBody>
      </p:sp>
    </p:spTree>
    <p:extLst>
      <p:ext uri="{BB962C8B-B14F-4D97-AF65-F5344CB8AC3E}">
        <p14:creationId xmlns:p14="http://schemas.microsoft.com/office/powerpoint/2010/main" val="32395970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732F5-5DCD-3656-17EF-01A77CD8E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41779B-D947-BFD0-3F18-2B2E7C7D7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Die United </a:t>
            </a:r>
            <a:r>
              <a:rPr lang="de-AT" dirty="0" err="1"/>
              <a:t>Nations</a:t>
            </a:r>
            <a:r>
              <a:rPr lang="de-AT" dirty="0"/>
              <a:t> </a:t>
            </a:r>
            <a:r>
              <a:rPr lang="de-AT" dirty="0" err="1"/>
              <a:t>Organization</a:t>
            </a:r>
            <a:r>
              <a:rPr lang="de-AT" dirty="0"/>
              <a:t> (UNO) und ich?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5B360C-4CFF-11F4-C67B-CDA944A54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11280131" cy="5130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AT" dirty="0"/>
              <a:t>Deine Lehrkraft liest euch die folgenden Sätze laut vor. </a:t>
            </a:r>
            <a:r>
              <a:rPr lang="de-AT" b="1" dirty="0"/>
              <a:t>Zeige auf</a:t>
            </a:r>
            <a:r>
              <a:rPr lang="de-AT" dirty="0"/>
              <a:t>, wenn ein Satz auf dich zutrifft.</a:t>
            </a:r>
          </a:p>
          <a:p>
            <a:endParaRPr lang="de-AT" dirty="0"/>
          </a:p>
        </p:txBody>
      </p:sp>
      <p:sp>
        <p:nvSpPr>
          <p:cNvPr id="6" name="Sprechblase: rechteckig mit abgerundeten Ecken 5">
            <a:extLst>
              <a:ext uri="{FF2B5EF4-FFF2-40B4-BE49-F238E27FC236}">
                <a16:creationId xmlns:a16="http://schemas.microsoft.com/office/drawing/2014/main" id="{6BAD01FF-3396-BFD8-3897-4991F22886E8}"/>
              </a:ext>
            </a:extLst>
          </p:cNvPr>
          <p:cNvSpPr/>
          <p:nvPr/>
        </p:nvSpPr>
        <p:spPr>
          <a:xfrm>
            <a:off x="1116419" y="4541725"/>
            <a:ext cx="4617028" cy="1860396"/>
          </a:xfrm>
          <a:prstGeom prst="wedgeRoundRectCallout">
            <a:avLst>
              <a:gd name="adj1" fmla="val -61292"/>
              <a:gd name="adj2" fmla="val -22125"/>
              <a:gd name="adj3" fmla="val 16667"/>
            </a:avLst>
          </a:prstGeom>
          <a:noFill/>
          <a:ln w="12700" cap="flat">
            <a:solidFill>
              <a:srgbClr val="7D7AAE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7" name="Sprechblase: rechteckig mit abgerundeten Ecken 6">
            <a:extLst>
              <a:ext uri="{FF2B5EF4-FFF2-40B4-BE49-F238E27FC236}">
                <a16:creationId xmlns:a16="http://schemas.microsoft.com/office/drawing/2014/main" id="{098BB72C-1D69-B874-C143-0DE9F4381D8D}"/>
              </a:ext>
            </a:extLst>
          </p:cNvPr>
          <p:cNvSpPr/>
          <p:nvPr/>
        </p:nvSpPr>
        <p:spPr>
          <a:xfrm>
            <a:off x="7474688" y="4041675"/>
            <a:ext cx="4295264" cy="2052072"/>
          </a:xfrm>
          <a:prstGeom prst="wedgeRoundRectCallout">
            <a:avLst>
              <a:gd name="adj1" fmla="val -43587"/>
              <a:gd name="adj2" fmla="val 63840"/>
              <a:gd name="adj3" fmla="val 16667"/>
            </a:avLst>
          </a:prstGeom>
          <a:noFill/>
          <a:ln w="12700" cap="flat">
            <a:solidFill>
              <a:srgbClr val="7D7AAE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8" name="Sprechblase: rechteckig mit abgerundeten Ecken 7">
            <a:extLst>
              <a:ext uri="{FF2B5EF4-FFF2-40B4-BE49-F238E27FC236}">
                <a16:creationId xmlns:a16="http://schemas.microsoft.com/office/drawing/2014/main" id="{7E0AAF60-AF59-1823-0060-E22B9CA7A196}"/>
              </a:ext>
            </a:extLst>
          </p:cNvPr>
          <p:cNvSpPr/>
          <p:nvPr/>
        </p:nvSpPr>
        <p:spPr>
          <a:xfrm>
            <a:off x="1947704" y="2427798"/>
            <a:ext cx="5447009" cy="1330960"/>
          </a:xfrm>
          <a:prstGeom prst="wedgeRoundRectCallout">
            <a:avLst>
              <a:gd name="adj1" fmla="val 58569"/>
              <a:gd name="adj2" fmla="val -31870"/>
              <a:gd name="adj3" fmla="val 16667"/>
            </a:avLst>
          </a:prstGeom>
          <a:noFill/>
          <a:ln w="12700" cap="flat">
            <a:solidFill>
              <a:srgbClr val="7D7AAE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21CD85E-172C-942C-F641-CFFC4634A50B}"/>
              </a:ext>
            </a:extLst>
          </p:cNvPr>
          <p:cNvSpPr txBox="1"/>
          <p:nvPr/>
        </p:nvSpPr>
        <p:spPr>
          <a:xfrm>
            <a:off x="7591647" y="4339423"/>
            <a:ext cx="4058168" cy="1477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DE" dirty="0">
                <a:latin typeface="Lexend" pitchFamily="2" charset="0"/>
              </a:rPr>
              <a:t>Nach der Kinderrechtskonvention hat jedes Kind das Recht auf medizinische Behandlung, sauberes Trinkwasser und das Recht zu lernen, wie man gesund lebt.</a:t>
            </a:r>
            <a:endParaRPr lang="de-AT" dirty="0">
              <a:latin typeface="Lexend" pitchFamily="2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D578D4B-C4E0-BC39-C93F-0C4C656686E5}"/>
              </a:ext>
            </a:extLst>
          </p:cNvPr>
          <p:cNvSpPr txBox="1"/>
          <p:nvPr/>
        </p:nvSpPr>
        <p:spPr>
          <a:xfrm>
            <a:off x="1490870" y="4603927"/>
            <a:ext cx="4073477" cy="1754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AT" dirty="0">
                <a:latin typeface="Lexend" pitchFamily="2" charset="0"/>
              </a:rPr>
              <a:t>Die UNICEF – eine Unterorganisation der UNO – setzt sich dafür ein, dass Kinder und Jugendliche </a:t>
            </a:r>
            <a:r>
              <a:rPr lang="de-AT">
                <a:latin typeface="Lexend" pitchFamily="2" charset="0"/>
              </a:rPr>
              <a:t>in der Europäischen </a:t>
            </a:r>
            <a:r>
              <a:rPr lang="de-AT" dirty="0">
                <a:latin typeface="Lexend" pitchFamily="2" charset="0"/>
              </a:rPr>
              <a:t>Union </a:t>
            </a:r>
            <a:r>
              <a:rPr lang="de-DE" dirty="0">
                <a:latin typeface="Lexend" pitchFamily="2" charset="0"/>
              </a:rPr>
              <a:t>bei allen Entscheidungen der EU berücksichtigt werden.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0E60732-E074-383C-5497-C3738A6CEA93}"/>
              </a:ext>
            </a:extLst>
          </p:cNvPr>
          <p:cNvSpPr txBox="1"/>
          <p:nvPr/>
        </p:nvSpPr>
        <p:spPr>
          <a:xfrm>
            <a:off x="2096585" y="2636555"/>
            <a:ext cx="5149041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de-AT" dirty="0">
                <a:latin typeface="Lexend" pitchFamily="2" charset="0"/>
              </a:rPr>
              <a:t>Nach der Kinderrechtskonvention der UNO haben Kinder ein Recht auf elterliche Fürsorge und gewaltfreie Erziehung.</a:t>
            </a:r>
          </a:p>
        </p:txBody>
      </p:sp>
    </p:spTree>
    <p:extLst>
      <p:ext uri="{BB962C8B-B14F-4D97-AF65-F5344CB8AC3E}">
        <p14:creationId xmlns:p14="http://schemas.microsoft.com/office/powerpoint/2010/main" val="282148032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0" cap="none"/>
            </a:lvl1pPr>
          </a:lstStyle>
          <a:p>
            <a:r>
              <a:rPr lang="de-DE" dirty="0"/>
              <a:t>UNO bzw. WHO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Die zwischenstaatliche Ebene</a:t>
            </a:r>
            <a:endParaRPr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FDA6C-A67C-AAA1-455A-7BB2152F2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>
            <a:extLst>
              <a:ext uri="{FF2B5EF4-FFF2-40B4-BE49-F238E27FC236}">
                <a16:creationId xmlns:a16="http://schemas.microsoft.com/office/drawing/2014/main" id="{E7FC10F6-EADE-C06F-E0D7-7EA2F262EB9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Karikatur Teil 1</a:t>
            </a:r>
            <a:endParaRPr dirty="0"/>
          </a:p>
        </p:txBody>
      </p:sp>
      <p:sp>
        <p:nvSpPr>
          <p:cNvPr id="487" name="Inhaltsplatzhalter 4">
            <a:extLst>
              <a:ext uri="{FF2B5EF4-FFF2-40B4-BE49-F238E27FC236}">
                <a16:creationId xmlns:a16="http://schemas.microsoft.com/office/drawing/2014/main" id="{A68675BF-C4D8-0DAF-82AE-F448EA0D32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639385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SzTx/>
            </a:pPr>
            <a:r>
              <a:rPr lang="de-DE" sz="2200" dirty="0"/>
              <a:t>Wen oder was stellt die Karikatur dar? Wen oder was meint die Person mit den angesprochenen Zahlungen? Wer oder was könnte die WHO sein?</a:t>
            </a:r>
          </a:p>
          <a:p>
            <a:pPr>
              <a:lnSpc>
                <a:spcPct val="120000"/>
              </a:lnSpc>
              <a:buSzTx/>
            </a:pPr>
            <a:r>
              <a:rPr lang="de-DE" sz="2200" dirty="0"/>
              <a:t>Wie wirkt die Person auf dich?</a:t>
            </a:r>
          </a:p>
        </p:txBody>
      </p:sp>
      <p:sp>
        <p:nvSpPr>
          <p:cNvPr id="488" name="Foliennummernplatzhalter 1">
            <a:extLst>
              <a:ext uri="{FF2B5EF4-FFF2-40B4-BE49-F238E27FC236}">
                <a16:creationId xmlns:a16="http://schemas.microsoft.com/office/drawing/2014/main" id="{B127AE17-634B-C70F-FDAF-EE37AEDB5650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6</a:t>
            </a:fld>
            <a:endParaRPr/>
          </a:p>
        </p:txBody>
      </p:sp>
      <p:pic>
        <p:nvPicPr>
          <p:cNvPr id="3" name="Grafik 2" descr="Ein Bild, das Darstellung, Clipart, Animierter Cartoon, Fiktion enthält.&#10;&#10;KI-generierte Inhalte können fehlerhaft sein.">
            <a:extLst>
              <a:ext uri="{FF2B5EF4-FFF2-40B4-BE49-F238E27FC236}">
                <a16:creationId xmlns:a16="http://schemas.microsoft.com/office/drawing/2014/main" id="{B5B6EA7E-B15E-1648-6B0E-FC7C0D3C5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53"/>
          <a:stretch/>
        </p:blipFill>
        <p:spPr>
          <a:xfrm>
            <a:off x="7223383" y="284617"/>
            <a:ext cx="4810176" cy="645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30024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05D33-CCC0-847A-1D8D-26871E893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>
            <a:extLst>
              <a:ext uri="{FF2B5EF4-FFF2-40B4-BE49-F238E27FC236}">
                <a16:creationId xmlns:a16="http://schemas.microsoft.com/office/drawing/2014/main" id="{B1DCC5C6-1080-465F-CA00-25A3036B58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Karikatur vollständig</a:t>
            </a:r>
            <a:endParaRPr dirty="0"/>
          </a:p>
        </p:txBody>
      </p:sp>
      <p:sp>
        <p:nvSpPr>
          <p:cNvPr id="487" name="Inhaltsplatzhalter 4">
            <a:extLst>
              <a:ext uri="{FF2B5EF4-FFF2-40B4-BE49-F238E27FC236}">
                <a16:creationId xmlns:a16="http://schemas.microsoft.com/office/drawing/2014/main" id="{3B5694B0-F5EB-531C-CBE2-B8CC103C2E7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50570" y="1793174"/>
            <a:ext cx="2274524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SzTx/>
            </a:pPr>
            <a:r>
              <a:rPr lang="de-DE" sz="2200" dirty="0"/>
              <a:t>Wer ist die zweite Person?</a:t>
            </a:r>
          </a:p>
          <a:p>
            <a:pPr>
              <a:lnSpc>
                <a:spcPct val="120000"/>
              </a:lnSpc>
              <a:buSzTx/>
            </a:pPr>
            <a:r>
              <a:rPr lang="de-DE" sz="2200" dirty="0"/>
              <a:t>Was sagt die Karikatur deiner Meinung nach aus?</a:t>
            </a:r>
          </a:p>
        </p:txBody>
      </p:sp>
      <p:sp>
        <p:nvSpPr>
          <p:cNvPr id="488" name="Foliennummernplatzhalter 1">
            <a:extLst>
              <a:ext uri="{FF2B5EF4-FFF2-40B4-BE49-F238E27FC236}">
                <a16:creationId xmlns:a16="http://schemas.microsoft.com/office/drawing/2014/main" id="{4EDFC284-7555-23CB-0E3D-EDA3F0D3D089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/>
          </a:p>
        </p:txBody>
      </p:sp>
      <p:pic>
        <p:nvPicPr>
          <p:cNvPr id="2" name="Grafik 1" descr="Ein Bild, das Darstellung, Clipart, Animierter Cartoon, Fiktion enthält.&#10;&#10;KI-generierte Inhalte können fehlerhaft sein.">
            <a:extLst>
              <a:ext uri="{FF2B5EF4-FFF2-40B4-BE49-F238E27FC236}">
                <a16:creationId xmlns:a16="http://schemas.microsoft.com/office/drawing/2014/main" id="{80402802-3419-9CC3-75F8-9CB235B58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661" y="1417859"/>
            <a:ext cx="7893303" cy="526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1648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24B0DA-A5FC-E4C5-839C-EDAE31B61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Die WHO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FD044A5-0918-0795-339D-396F2F418A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0" tIns="0" rIns="0" bIns="0" anchor="t">
            <a:normAutofit/>
          </a:bodyPr>
          <a:lstStyle/>
          <a:p>
            <a:r>
              <a:rPr lang="de-AT" sz="2200" dirty="0"/>
              <a:t>Weltgesundheitsorganisation (</a:t>
            </a:r>
            <a:r>
              <a:rPr lang="de-AT" sz="2200" b="1" dirty="0"/>
              <a:t>W</a:t>
            </a:r>
            <a:r>
              <a:rPr lang="de-AT" sz="2200" dirty="0"/>
              <a:t>orld </a:t>
            </a:r>
            <a:r>
              <a:rPr lang="de-AT" sz="2200" b="1" dirty="0"/>
              <a:t>H</a:t>
            </a:r>
            <a:r>
              <a:rPr lang="de-AT" sz="2200" dirty="0"/>
              <a:t>ealth </a:t>
            </a:r>
            <a:r>
              <a:rPr lang="de-AT" sz="2200" b="1" dirty="0" err="1"/>
              <a:t>O</a:t>
            </a:r>
            <a:r>
              <a:rPr lang="de-AT" sz="2200" dirty="0" err="1"/>
              <a:t>rganization</a:t>
            </a:r>
            <a:r>
              <a:rPr lang="de-AT" sz="2200" dirty="0"/>
              <a:t>)</a:t>
            </a:r>
          </a:p>
          <a:p>
            <a:r>
              <a:rPr lang="de-AT" sz="2200" dirty="0"/>
              <a:t>Sonderorganisation der Vereinten Nationen (</a:t>
            </a:r>
            <a:r>
              <a:rPr lang="de-AT" sz="2200" b="1" dirty="0"/>
              <a:t>U</a:t>
            </a:r>
            <a:r>
              <a:rPr lang="de-AT" sz="2200" dirty="0"/>
              <a:t>nited </a:t>
            </a:r>
            <a:r>
              <a:rPr lang="de-AT" sz="2200" b="1" dirty="0" err="1"/>
              <a:t>N</a:t>
            </a:r>
            <a:r>
              <a:rPr lang="de-AT" sz="2200" dirty="0" err="1"/>
              <a:t>ations</a:t>
            </a:r>
            <a:r>
              <a:rPr lang="de-AT" sz="2200" dirty="0"/>
              <a:t> </a:t>
            </a:r>
            <a:r>
              <a:rPr lang="de-AT" sz="2200" b="1" dirty="0" err="1"/>
              <a:t>O</a:t>
            </a:r>
            <a:r>
              <a:rPr lang="de-AT" sz="2200" dirty="0" err="1"/>
              <a:t>rganization</a:t>
            </a:r>
            <a:r>
              <a:rPr lang="de-AT" sz="2200" dirty="0"/>
              <a:t>, auch UNO oder UN)</a:t>
            </a:r>
          </a:p>
          <a:p>
            <a:r>
              <a:rPr lang="de-AT" sz="2200" b="1" dirty="0"/>
              <a:t>Aufgaben der UNO</a:t>
            </a:r>
            <a:r>
              <a:rPr lang="de-AT" sz="2200" dirty="0"/>
              <a:t>: Wahrung des Weltfriedens, die Einhaltung des Völkerrechts, der Schutz der Menschenrechte</a:t>
            </a:r>
          </a:p>
          <a:p>
            <a:r>
              <a:rPr lang="de-AT" sz="2200" b="1" dirty="0"/>
              <a:t>Aufgaben der WHO</a:t>
            </a:r>
            <a:r>
              <a:rPr lang="de-AT" sz="2200" dirty="0"/>
              <a:t>: weltweit gesundheitliche Standards verbessern, insbesondere in Ländern des Globalen Südens; Beispiele: Seuchenbekämpfung, Verbesserung der Hygiene und der Ernährung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5A6C139-74B1-C105-A48D-211EF87807E0}"/>
              </a:ext>
            </a:extLst>
          </p:cNvPr>
          <p:cNvSpPr txBox="1"/>
          <p:nvPr/>
        </p:nvSpPr>
        <p:spPr>
          <a:xfrm>
            <a:off x="4792642" y="6378239"/>
            <a:ext cx="1631175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Logo der UNO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BBAB77CB-636D-AA44-3C4C-0018F0E3F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658" y="4470663"/>
            <a:ext cx="2249144" cy="187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5C1E3396-7E2D-64A1-D712-A983F77EF7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49"/>
          <a:stretch>
            <a:fillRect/>
          </a:stretch>
        </p:blipFill>
        <p:spPr bwMode="auto">
          <a:xfrm>
            <a:off x="6732801" y="4465778"/>
            <a:ext cx="2987484" cy="186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02AA922-226C-CC73-4F7A-A48ACCF04D00}"/>
              </a:ext>
            </a:extLst>
          </p:cNvPr>
          <p:cNvSpPr txBox="1"/>
          <p:nvPr/>
        </p:nvSpPr>
        <p:spPr>
          <a:xfrm>
            <a:off x="7428917" y="6345431"/>
            <a:ext cx="1631175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AT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Lexend" pitchFamily="2" charset="0"/>
                <a:sym typeface="Calibri"/>
              </a:rPr>
              <a:t>Logo der WHO</a:t>
            </a:r>
          </a:p>
        </p:txBody>
      </p:sp>
    </p:spTree>
    <p:extLst>
      <p:ext uri="{BB962C8B-B14F-4D97-AF65-F5344CB8AC3E}">
        <p14:creationId xmlns:p14="http://schemas.microsoft.com/office/powerpoint/2010/main" val="17271506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CCD1E-AF2A-FF10-DB87-67466C914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>
            <a:extLst>
              <a:ext uri="{FF2B5EF4-FFF2-40B4-BE49-F238E27FC236}">
                <a16:creationId xmlns:a16="http://schemas.microsoft.com/office/drawing/2014/main" id="{2FC0E911-E4B9-9AB3-7049-D64F2EB7F6E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0" cap="none"/>
            </a:lvl1pPr>
          </a:lstStyle>
          <a:p>
            <a:r>
              <a:rPr lang="de-DE" dirty="0"/>
              <a:t>Video</a:t>
            </a:r>
            <a:endParaRPr dirty="0"/>
          </a:p>
        </p:txBody>
      </p:sp>
      <p:sp>
        <p:nvSpPr>
          <p:cNvPr id="363" name="Textplatzhalter 2">
            <a:extLst>
              <a:ext uri="{FF2B5EF4-FFF2-40B4-BE49-F238E27FC236}">
                <a16:creationId xmlns:a16="http://schemas.microsoft.com/office/drawing/2014/main" id="{66B3EEE7-937A-9835-8A37-1E62F52A395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355457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  <SharedWithUsers xmlns="698a1803-52f3-4d4f-bff9-093c0d5dc281">
      <UserInfo>
        <DisplayName/>
        <AccountId xsi:nil="true"/>
        <AccountType/>
      </UserInfo>
    </SharedWithUsers>
    <MediaLengthInSeconds xmlns="f799415d-695a-4815-bd71-e216a568b99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0b19a1a682f2822feb727551d897a72a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b5da3d9658db36d04995aaea354189f4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FE5342-7ABD-4F19-8BE6-8A872A8C2DE7}">
  <ds:schemaRefs>
    <ds:schemaRef ds:uri="http://schemas.microsoft.com/office/2006/metadata/properties"/>
    <ds:schemaRef ds:uri="http://purl.org/dc/terms/"/>
    <ds:schemaRef ds:uri="f799415d-695a-4815-bd71-e216a568b99c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698a1803-52f3-4d4f-bff9-093c0d5dc28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B38D5E-82AA-4816-9FD4-217639EBAA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511</Words>
  <Application>Microsoft Office PowerPoint</Application>
  <PresentationFormat>Breitbild</PresentationFormat>
  <Paragraphs>51</Paragraphs>
  <Slides>15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1" baseType="lpstr">
      <vt:lpstr>Arial</vt:lpstr>
      <vt:lpstr>Calibri</vt:lpstr>
      <vt:lpstr>Lexend</vt:lpstr>
      <vt:lpstr>Lexend ExtraBold</vt:lpstr>
      <vt:lpstr>Lexend SemiBold</vt:lpstr>
      <vt:lpstr>1_Office</vt:lpstr>
      <vt:lpstr>Los  Geht’s!</vt:lpstr>
      <vt:lpstr>Einstieg</vt:lpstr>
      <vt:lpstr>Non-governmental Oranizations (NGOs) und ich?</vt:lpstr>
      <vt:lpstr>Die United Nations Organization (UNO) und ich?</vt:lpstr>
      <vt:lpstr>UNO bzw. WHO</vt:lpstr>
      <vt:lpstr>Karikatur Teil 1</vt:lpstr>
      <vt:lpstr>Karikatur vollständig</vt:lpstr>
      <vt:lpstr>Die WHO</vt:lpstr>
      <vt:lpstr>Video</vt:lpstr>
      <vt:lpstr>Video ansehen</vt:lpstr>
      <vt:lpstr>Placemat</vt:lpstr>
      <vt:lpstr>Placemat-Methode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dc:creator>Michaela Eibler</dc:creator>
  <cp:lastModifiedBy>Anna Steinbauer</cp:lastModifiedBy>
  <cp:revision>42</cp:revision>
  <dcterms:modified xsi:type="dcterms:W3CDTF">2025-07-25T13:58:49Z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  <property fmtid="{D5CDD505-2E9C-101B-9397-08002B2CF9AE}" pid="4" name="Order">
    <vt:r8>18959300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